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/>
    <p:restoredTop sz="94667"/>
  </p:normalViewPr>
  <p:slideViewPr>
    <p:cSldViewPr snapToGrid="0" snapToObjects="1" showGuides="1">
      <p:cViewPr varScale="1">
        <p:scale>
          <a:sx n="58" d="100"/>
          <a:sy n="58" d="100"/>
        </p:scale>
        <p:origin x="224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C1410-3313-C742-B162-6D36681F6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7B58D8-753B-A74D-8C7C-620692C260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201C3-1C68-6847-ACAC-EE956C4D4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BE64E-0493-B94D-9159-0E016F5AA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78996-37E2-B743-82DD-5A316AE07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244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4721E-2AD5-5146-B16D-F61BCA75F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CE7B77-CA02-6142-B75B-BEECF7040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A3520-0DE4-3C4B-8282-E7B41A4EF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889BF-A96B-CE4D-8385-0ACDF6159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89E51-CCAE-9942-9C69-5734002B3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712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1EB7D0-B81B-6743-BC9A-343DECB247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FCD65-7FD2-C142-A907-132BB8BF0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37933-99E9-8142-A555-E6CB3E977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B38B-761B-9741-9175-189C2DDC8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8B3D9-1591-D041-B4F5-984406973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856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6D1D5-16EC-2C4B-919F-2F6753970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6857C-A3D8-8543-ADBF-CA70380C0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50F92-6F86-4B4A-ABFA-BFB06CDB7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7A2D4-7507-5F47-BB77-8E3E135B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60030-EA53-C941-9614-2A103A70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31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46648-FE0B-694E-BDF6-0D83BBE25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88711-601D-B544-B30A-D8B3516C5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F898B-1A2A-8949-BE38-3B8FB843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F55DB-3441-DF4D-B84B-88ECB5927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8A99C-B01E-F04A-BB00-794BB699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094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AA41F-AC6B-A846-97F0-E33A3D960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F2D58-A66D-BF44-82B7-ADF7AA47B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3EEC8-60EB-D147-85A4-C9D765D47B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E8005-384A-C341-85BB-97008DA86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74576-1401-6C4F-97CE-5FF5CDB78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F2CFB2-F471-EC47-82A6-7D11579A4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601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7B8C5-9111-FF47-8D9B-7A23A9913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450AA-B9E5-1542-A98D-AE747E6F6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1CBE85-56F6-894A-91FA-F76A8AA97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9EDA18-72B7-FD4C-A111-A38E17AD6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7BB4B5-7E19-9D48-8275-476C780426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956521-E906-E248-991F-13D9C3C36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846604-3F70-ED46-AEB2-673BA3578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80CE31-61F4-EE4F-AAF6-FD286B4DF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884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51FAF-E5D8-0640-98FE-AE2B23F85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A6B047-9239-5A4B-9439-E709AA090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687A14-90EA-2749-A69E-6A9CA38A4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5F480C-9005-8640-8B4C-C54BF6A46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88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DA6800-E7C1-DC4E-9021-6767E9534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E3F881-9ADB-734F-946B-18ED61386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7E94B7-00EA-6F40-9D0A-AF92615C0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6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52777-801C-9540-B3B3-FC6E38B79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378DB-AC68-984B-A9E5-A90B5CFEE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1264DC-9326-AF41-9DAA-B6F8EB093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414CE-6B75-3443-8732-140952857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597DB-3B25-C84E-BA47-A6EFDD6BF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706AF4-16DD-7B45-938D-6198AF59A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21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DCBE6-8B39-AE49-AB07-38B0021E8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243FEE-0A26-6E49-BC80-F217D05981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CEFD83-EAC7-654F-B917-39C0FF4EB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E278C-C30B-114D-9960-3E91AB374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33F9C-05DD-634E-8BCA-28306507C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6226-C777-9C49-B3CD-F602A9DCF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061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781CD0-77FF-C245-B0C3-23FC20D7C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4D3B1-E2AD-2745-9C65-B965CE48E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6DE1D-1086-8A4F-8E0D-84550EC26B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62C6A-E18B-664A-BE52-1EA51964A1C2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7A38A-184D-4940-9C6A-FDE064F272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FEDE6-7828-884A-848D-C6330A9C7E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61115-2432-274A-8E25-EF69ACCCF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58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23963-5AFA-024A-A6C7-D565E8554E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A4633C-5179-F146-95C4-8630622BAD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806979-8409-B248-8AE3-39D88E155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7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Lu, Ben</dc:creator>
  <cp:lastModifiedBy>Lu, Ben</cp:lastModifiedBy>
  <cp:revision>2</cp:revision>
  <dcterms:created xsi:type="dcterms:W3CDTF">2018-10-13T13:15:46Z</dcterms:created>
  <dcterms:modified xsi:type="dcterms:W3CDTF">2018-10-13T13:26:35Z</dcterms:modified>
</cp:coreProperties>
</file>

<file path=docProps/thumbnail.jpeg>
</file>